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cience.smith.edu/~jcrouser/SDS136/labs/superhero-walkthrough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Relationship Id="rId4" Type="http://schemas.openxmlformats.org/officeDocument/2006/relationships/image" Target="../media/image45.png"/><Relationship Id="rId5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09: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DETAIL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November 10, 2016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SDS136: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Joining the two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2" y="1600200"/>
            <a:ext cx="7682475" cy="48767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2"/>
          <p:cNvGrpSpPr/>
          <p:nvPr/>
        </p:nvGrpSpPr>
        <p:grpSpPr>
          <a:xfrm>
            <a:off x="1524000" y="2743199"/>
            <a:ext cx="3810000" cy="939801"/>
            <a:chOff x="1524000" y="2743199"/>
            <a:chExt cx="3810000" cy="939801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4000" y="3048000"/>
              <a:ext cx="38100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2"/>
            <p:cNvSpPr/>
            <p:nvPr/>
          </p:nvSpPr>
          <p:spPr>
            <a:xfrm>
              <a:off x="2971799" y="2743199"/>
              <a:ext cx="609601" cy="414337"/>
            </a:xfrm>
            <a:prstGeom prst="roundRect">
              <a:avLst>
                <a:gd fmla="val 7594" name="adj"/>
              </a:avLst>
            </a:prstGeom>
            <a:noFill/>
            <a:ln cap="flat" cmpd="sng" w="762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22"/>
          <p:cNvGrpSpPr/>
          <p:nvPr/>
        </p:nvGrpSpPr>
        <p:grpSpPr>
          <a:xfrm>
            <a:off x="2133600" y="2743199"/>
            <a:ext cx="4800600" cy="1104901"/>
            <a:chOff x="2133600" y="2743199"/>
            <a:chExt cx="4800600" cy="1104901"/>
          </a:xfrm>
        </p:grpSpPr>
        <p:pic>
          <p:nvPicPr>
            <p:cNvPr id="159" name="Google Shape;159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33600" y="3048000"/>
              <a:ext cx="4800600" cy="80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/>
            <p:nvPr/>
          </p:nvSpPr>
          <p:spPr>
            <a:xfrm>
              <a:off x="3543298" y="2743199"/>
              <a:ext cx="609601" cy="414337"/>
            </a:xfrm>
            <a:prstGeom prst="roundRect">
              <a:avLst>
                <a:gd fmla="val 7594" name="adj"/>
              </a:avLst>
            </a:prstGeom>
            <a:noFill/>
            <a:ln cap="flat" cmpd="sng" w="76200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Hiding unnecessary data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1" y="3810000"/>
            <a:ext cx="2362200" cy="25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Ready to go!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 to Sheet1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990600" y="2286000"/>
            <a:ext cx="1219200" cy="3048000"/>
          </a:xfrm>
          <a:prstGeom prst="roundRect">
            <a:avLst>
              <a:gd fmla="val 7594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 scatterplot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Editing axes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3429000"/>
            <a:ext cx="2501900" cy="28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Editing axes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990600" y="2057400"/>
            <a:ext cx="1219200" cy="3810000"/>
          </a:xfrm>
          <a:prstGeom prst="roundRect">
            <a:avLst>
              <a:gd fmla="val 9636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Editing axes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Editing axes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2438400" y="3505200"/>
            <a:ext cx="304800" cy="381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Bringing it all together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3405" r="-1340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35140"/>
            <a:ext cx="8229600" cy="480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2" y="1635140"/>
            <a:ext cx="7572396" cy="480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02" y="1827077"/>
            <a:ext cx="7572396" cy="442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635140"/>
            <a:ext cx="8229600" cy="480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interesting tooltips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Trying shapes instead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667000" y="3505200"/>
            <a:ext cx="381000" cy="381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Exploring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967" y="1600200"/>
            <a:ext cx="529406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24.09 AM.png" id="269" name="Google Shape;269;p39"/>
          <p:cNvPicPr preferRelativeResize="0"/>
          <p:nvPr/>
        </p:nvPicPr>
        <p:blipFill rotWithShape="1">
          <a:blip r:embed="rId4">
            <a:alphaModFix/>
          </a:blip>
          <a:srcRect b="16226" l="0" r="0" t="0"/>
          <a:stretch/>
        </p:blipFill>
        <p:spPr>
          <a:xfrm>
            <a:off x="4140495" y="2514600"/>
            <a:ext cx="2946105" cy="2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0.49.31 AM.png" id="275" name="Google Shape;275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0159" r="-10159" t="0"/>
          <a:stretch/>
        </p:blipFill>
        <p:spPr>
          <a:xfrm>
            <a:off x="-457200" y="1013178"/>
            <a:ext cx="9991725" cy="592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0.36 AM.png" id="281" name="Google Shape;28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4446" r="444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datasets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Customizing the look of a visualization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custom icon sets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filters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Conditional backgrounds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images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 on demand (external resources)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57200" y="5105400"/>
            <a:ext cx="825921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want to follow along in Tableau: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www.science.smith.edu/~jcrouser/SDS136/labs/superhero-walkthrough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2.20 AM.png" id="287" name="Google Shape;28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7724" r="-2772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5410200" y="4876800"/>
            <a:ext cx="1219200" cy="30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2.20 AM.png" id="294" name="Google Shape;294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7724" r="-2772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24.09 AM.png" id="295" name="Google Shape;2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0495" y="2514600"/>
            <a:ext cx="294610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4.34 AM.png" id="301" name="Google Shape;301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7724" r="-2772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5.05 AM.png" id="307" name="Google Shape;307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7724" r="-2772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4267200" y="4876800"/>
            <a:ext cx="1219200" cy="30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1.25.53 AM.png" id="314" name="Google Shape;314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27724" r="-2772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3276600" y="5410200"/>
            <a:ext cx="685800" cy="22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 with custom shapes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filters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filters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Working with filters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a filter’s scope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34.15 AM.png" id="346" name="Google Shape;3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2514600"/>
            <a:ext cx="2133600" cy="221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34.21 AM.png" id="347" name="Google Shape;34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0800" y="3276600"/>
            <a:ext cx="20828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Running example: superheroes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6023" l="0" r="0" t="17900"/>
          <a:stretch/>
        </p:blipFill>
        <p:spPr>
          <a:xfrm>
            <a:off x="0" y="2205180"/>
            <a:ext cx="9144000" cy="27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7125881" y="6571765"/>
            <a:ext cx="201811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Ming Malaykham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Implicit filtering (side-by-side comparison)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DC_Logo.png" id="359" name="Google Shape;359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0729" l="0" r="0" t="-10729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vel-logo.png" id="360" name="Google Shape;360;p5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-97709" l="0" r="0" t="-97710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4478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4.07 AM.png" id="367" name="Google Shape;367;p5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-15469" r="-15469" t="0"/>
          <a:stretch/>
        </p:blipFill>
        <p:spPr>
          <a:xfrm>
            <a:off x="5257800" y="1447800"/>
            <a:ext cx="3086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45.05 AM.png" id="368" name="Google Shape;3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95400"/>
            <a:ext cx="914400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44.10 AM.png" id="369" name="Google Shape;36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6200" y="1676400"/>
            <a:ext cx="1248768" cy="50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7.02 AM.png" id="375" name="Google Shape;375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897" r="-989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7.06 AM.png" id="381" name="Google Shape;381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7.41 AM.png" id="387" name="Google Shape;387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7.41 AM.png" id="393" name="Google Shape;393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id="399" name="Google Shape;399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7.41 AM.png" id="405" name="Google Shape;405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4495800" y="2362200"/>
            <a:ext cx="685800" cy="30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8.41 AM.png" id="412" name="Google Shape;412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2514600" y="4800600"/>
            <a:ext cx="685800" cy="3048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First dataset: superdata.csv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8.54 AM.png" id="419" name="Google Shape;419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8586" r="-3858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8.59 AM.png" id="425" name="Google Shape;425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38586" r="-38585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49.02 AM.png" id="431" name="Google Shape;431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id="437" name="Google Shape;437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52.41 AM.png" id="443" name="Google Shape;443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9897" r="-989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id="449" name="Google Shape;449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descr="Screen Shot 2016-04-04 at 11.53.27 AM.png" id="455" name="Google Shape;455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9477" r="-1947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background images</a:t>
            </a:r>
            <a:endParaRPr/>
          </a:p>
        </p:txBody>
      </p:sp>
      <p:pic>
        <p:nvPicPr>
          <p:cNvPr id="461" name="Google Shape;461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Customizing a dashboard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0"/>
          <p:cNvSpPr/>
          <p:nvPr/>
        </p:nvSpPr>
        <p:spPr>
          <a:xfrm>
            <a:off x="1600200" y="4876800"/>
            <a:ext cx="457200" cy="228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Customizing a dashboard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more datasets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Customizing a dashboard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Flashback: dataset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/>
          <p:nvPr/>
        </p:nvSpPr>
        <p:spPr>
          <a:xfrm>
            <a:off x="7239000" y="3810000"/>
            <a:ext cx="914400" cy="1905000"/>
          </a:xfrm>
          <a:prstGeom prst="roundRect">
            <a:avLst>
              <a:gd fmla="val 4413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0.10 PM.png" id="493" name="Google Shape;493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4"/>
          <p:cNvSpPr/>
          <p:nvPr/>
        </p:nvSpPr>
        <p:spPr>
          <a:xfrm>
            <a:off x="1066800" y="3776472"/>
            <a:ext cx="609600" cy="188976"/>
          </a:xfrm>
          <a:prstGeom prst="roundRect">
            <a:avLst>
              <a:gd fmla="val 4413" name="adj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3.14 PM.png" id="500" name="Google Shape;500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4555" l="0" r="0" t="-14554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3.41 PM.png" id="506" name="Google Shape;506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3.41 PM.png" id="512" name="Google Shape;512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1.45.05 AM.png" id="513" name="Google Shape;513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95400"/>
            <a:ext cx="9144000" cy="280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2.04.18 PM.png" id="514" name="Google Shape;51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1800" y="1447800"/>
            <a:ext cx="1810260" cy="22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4.55 PM.png" id="520" name="Google Shape;520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82" l="0" r="0" t="1582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2.04.58 PM.png" id="521" name="Google Shape;521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4267200"/>
            <a:ext cx="21336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5.04 PM.png" id="527" name="Google Shape;527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0028" r="-4002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4-04 at 12.05.08 PM.png" id="528" name="Google Shape;52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810000"/>
            <a:ext cx="1828800" cy="136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5.12 PM.png" id="534" name="Google Shape;534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0028" r="-4002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5.21 PM.png" id="540" name="Google Shape;540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0028" r="-40027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more datasets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7351" y="1600200"/>
            <a:ext cx="6969297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7.26 PM.png" id="546" name="Google Shape;546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82" l="0" r="0" t="1582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3.41 PM.png" id="552" name="Google Shape;552;p8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7.49 PM.png" id="558" name="Google Shape;558;p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external data on click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4-04 at 12.08.21 PM.png" id="564" name="Google Shape;564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836" r="1836" t="0"/>
          <a:stretch/>
        </p:blipFill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8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datasets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Customizing the look of a visualization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custom icon sets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filters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Conditional backgrounds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images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 on demand (external resources)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Coming up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8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50">
                <a:solidFill>
                  <a:srgbClr val="93A299"/>
                </a:solidFill>
              </a:rPr>
              <a:t>•</a:t>
            </a:r>
            <a:r>
              <a:rPr lang="en-US"/>
              <a:t>Next final project milestone: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3A299"/>
                </a:solidFill>
              </a:rPr>
              <a:t>-</a:t>
            </a:r>
            <a:r>
              <a:rPr lang="en-US" sz="2000"/>
              <a:t>Piazza post: persona and competitive review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93A299"/>
                </a:solidFill>
              </a:rPr>
              <a:t>-</a:t>
            </a:r>
            <a:r>
              <a:rPr lang="en-US" sz="2000"/>
              <a:t>Due Tuesday by 11:59pm</a:t>
            </a:r>
            <a:endParaRPr sz="2000"/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Second dataset: superhero-wikis.csv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Joining the two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61" y="1600200"/>
            <a:ext cx="7682477" cy="4876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5715000" y="3733800"/>
            <a:ext cx="2438400" cy="2057400"/>
          </a:xfrm>
          <a:prstGeom prst="roundRect">
            <a:avLst>
              <a:gd fmla="val 7594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1"/>
          <p:cNvSpPr/>
          <p:nvPr/>
        </p:nvSpPr>
        <p:spPr>
          <a:xfrm>
            <a:off x="2514600" y="2362200"/>
            <a:ext cx="3200400" cy="457200"/>
          </a:xfrm>
          <a:prstGeom prst="roundRect">
            <a:avLst>
              <a:gd fmla="val 7594" name="adj"/>
            </a:avLst>
          </a:prstGeom>
          <a:noFill/>
          <a:ln cap="flat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